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0" r:id="rId5"/>
    <p:sldId id="266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58058" y="2359654"/>
            <a:ext cx="7777482" cy="3092455"/>
          </a:xfrm>
        </p:spPr>
        <p:txBody>
          <a:bodyPr>
            <a:normAutofit/>
          </a:bodyPr>
          <a:lstStyle/>
          <a:p>
            <a:r>
              <a:rPr lang="it-IT" sz="8800" dirty="0">
                <a:solidFill>
                  <a:srgbClr val="FF0000"/>
                </a:solidFill>
              </a:rPr>
              <a:t>LA BREZZA</a:t>
            </a:r>
          </a:p>
        </p:txBody>
      </p:sp>
    </p:spTree>
    <p:extLst>
      <p:ext uri="{BB962C8B-B14F-4D97-AF65-F5344CB8AC3E}">
        <p14:creationId xmlns:p14="http://schemas.microsoft.com/office/powerpoint/2010/main" val="211664744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3949" y="822960"/>
            <a:ext cx="92045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/>
              <a:t>Alcuni venti possono spirare alternativamente in verso opposto.</a:t>
            </a:r>
          </a:p>
          <a:p>
            <a:r>
              <a:rPr lang="it-IT" sz="4800" dirty="0"/>
              <a:t>Tali movimenti di aria sono detti </a:t>
            </a:r>
            <a:endParaRPr lang="it-IT" sz="4800" dirty="0" smtClean="0"/>
          </a:p>
          <a:p>
            <a:r>
              <a:rPr lang="it-IT" sz="4800" i="1" dirty="0" smtClean="0"/>
              <a:t>venti </a:t>
            </a:r>
            <a:r>
              <a:rPr lang="it-IT" sz="4800" i="1" dirty="0"/>
              <a:t>periodici</a:t>
            </a:r>
            <a:r>
              <a:rPr lang="it-IT" sz="4800" dirty="0" smtClean="0"/>
              <a:t>.</a:t>
            </a:r>
          </a:p>
          <a:p>
            <a:endParaRPr lang="it-IT" sz="4800" dirty="0"/>
          </a:p>
          <a:p>
            <a:r>
              <a:rPr lang="it-IT" sz="3200" dirty="0"/>
              <a:t>Una </a:t>
            </a:r>
            <a:r>
              <a:rPr lang="it-IT" sz="3200" dirty="0" smtClean="0"/>
              <a:t>causa dei </a:t>
            </a:r>
            <a:r>
              <a:rPr lang="it-IT" sz="3200" dirty="0"/>
              <a:t>venti periodici è il diverso riscaldamento delle terre e dei mari.</a:t>
            </a:r>
          </a:p>
        </p:txBody>
      </p:sp>
    </p:spTree>
    <p:extLst>
      <p:ext uri="{BB962C8B-B14F-4D97-AF65-F5344CB8AC3E}">
        <p14:creationId xmlns:p14="http://schemas.microsoft.com/office/powerpoint/2010/main" val="316966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80932" y="2985345"/>
            <a:ext cx="3718455" cy="2438404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Lungo le coste, per esempio, durante il dì le rocce si riscaldano più rapidamente dell’acqua e a loro volta riscaldano maggiormente gli strati d’aria sovrastanti. Sulla terra ferma si stabilisce perciò, una condizione di bassa pressione, mentre sul mare la pressione è più alta. Questa differenza di pressione mette in movimento l’aria dal mare verso la terra (al livello locale si parla di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brezze di mare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it-IT" dirty="0"/>
          </a:p>
        </p:txBody>
      </p:sp>
      <p:pic>
        <p:nvPicPr>
          <p:cNvPr id="1026" name="Picture 2" descr="Visualizza immagine di 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70" y="1357921"/>
            <a:ext cx="5265103" cy="406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5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FB5D1BB-0703-437B-BD1E-1D07F8A273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3886586B-3F0F-4593-B272-AE75AD0F09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020DEB59-BF94-41B5-8F16-8B10442EE0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A3BEF6F-FC03-43B1-8D1B-8DA3A360DB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F49BA32-A501-4C79-9A72-92587AB9EE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83F92AF-2403-4558-B1D7-72130A1E4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A440FBE6-72B7-43D4-A8EB-FDBC35FE56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47B8492-BC4D-4046-B35A-C38E034940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47264A7B-BD07-443B-B4AE-B7D112274D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D9B85B4-ACC6-412B-BC6B-2163BCCDF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17D5E57D-F913-44D3-9AF3-FCDFAE64F7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BCF01E4E-4102-455A-BC41-D5F848B941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6652DC1-CA18-4263-AC06-BAB0B05EC7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1295401" y="2493774"/>
            <a:ext cx="3660057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Di notte, invece, le rocce si raffreddano più velocemente; gli strati d’aria presenti sulla terra diventano più freddi di quelli sull’acqua e quindi, la pressione più alta si stabilisce sulla terra ferma . In questo caso l’aria si muove dalla terra verso il mare (e si parla di </a:t>
            </a:r>
            <a:r>
              <a:rPr lang="en-US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brezza di terra</a:t>
            </a: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13662" r="-2" b="-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8766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BREZZA DI MARE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700" y="1395808"/>
            <a:ext cx="5267401" cy="4066384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 L'acqua ha una maggiore </a:t>
            </a:r>
          </a:p>
          <a:p>
            <a:r>
              <a:rPr lang="it-IT" dirty="0"/>
              <a:t>capacità termica rispetto alla terraferma.</a:t>
            </a:r>
          </a:p>
          <a:p>
            <a:r>
              <a:rPr lang="it-IT" dirty="0"/>
              <a:t> Al sorgere del sole le masse d'aria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7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BREZZA DI TERRA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3811" y="3008205"/>
            <a:ext cx="3718455" cy="2438404"/>
          </a:xfrm>
        </p:spPr>
        <p:txBody>
          <a:bodyPr/>
          <a:lstStyle/>
          <a:p>
            <a:r>
              <a:rPr lang="it-IT" dirty="0"/>
              <a:t>La brezza di terra ha origine al calare del sole, durante le ore notturne oppure quando </a:t>
            </a:r>
          </a:p>
          <a:p>
            <a:r>
              <a:rPr lang="it-IT" dirty="0"/>
              <a:t>il cielo cambia</a:t>
            </a:r>
          </a:p>
          <a:p>
            <a:endParaRPr lang="it-IT" dirty="0"/>
          </a:p>
        </p:txBody>
      </p:sp>
      <p:pic>
        <p:nvPicPr>
          <p:cNvPr id="3074" name="Picture 2" descr="Visualizza immagine di 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316770"/>
            <a:ext cx="5470525" cy="422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1300901"/>
            <a:ext cx="9609666" cy="2243668"/>
          </a:xfrm>
        </p:spPr>
        <p:txBody>
          <a:bodyPr/>
          <a:lstStyle/>
          <a:p>
            <a:r>
              <a:rPr lang="it-IT" dirty="0" smtClean="0"/>
              <a:t>ALUNNA   Giorgia Costa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CLASSE      1°B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ANNO  SCOLASTICO 2020/2021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6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197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BREZZA DI MARE</vt:lpstr>
      <vt:lpstr>LA BREZZA DI TERRA</vt:lpstr>
      <vt:lpstr>ALUNNA   Giorgia Costa CLASSE      1°B ANNO  SCOLASTICO 2020/2021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brezza di mare  e La brezza di terra</dc:title>
  <dc:creator>user</dc:creator>
  <cp:lastModifiedBy>WANDA</cp:lastModifiedBy>
  <cp:revision>16</cp:revision>
  <dcterms:created xsi:type="dcterms:W3CDTF">2021-04-25T10:23:53Z</dcterms:created>
  <dcterms:modified xsi:type="dcterms:W3CDTF">2021-05-03T15:08:09Z</dcterms:modified>
</cp:coreProperties>
</file>